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10"/>
      <p:bold r:id="rId11"/>
      <p:italic r:id="rId12"/>
      <p:boldItalic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Segoe UI Black" panose="020B0A02040204020203" pitchFamily="34" charset="0"/>
      <p:bold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D7BE86-CB4F-4C5D-8E25-D8B801A3FEA9}" v="11" dt="2022-11-27T18:00:52.851"/>
  </p1510:revLst>
</p1510:revInfo>
</file>

<file path=ppt/tableStyles.xml><?xml version="1.0" encoding="utf-8"?>
<a:tblStyleLst xmlns:a="http://schemas.openxmlformats.org/drawingml/2006/main" def="{2D41A5B6-9EC6-47F7-90B8-7CC38F55A8BB}">
  <a:tblStyle styleId="{2D41A5B6-9EC6-47F7-90B8-7CC38F55A8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43DF92B-9CA3-4720-B240-D07E84A3D38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White 2" userId="a4089632-1502-469c-9663-93a87abbd1c6" providerId="ADAL" clId="{94D7BE86-CB4F-4C5D-8E25-D8B801A3FEA9}"/>
    <pc:docChg chg="undo custSel addSld delSld modSld">
      <pc:chgData name="Joseph White 2" userId="a4089632-1502-469c-9663-93a87abbd1c6" providerId="ADAL" clId="{94D7BE86-CB4F-4C5D-8E25-D8B801A3FEA9}" dt="2022-11-27T18:01:35.670" v="117" actId="14100"/>
      <pc:docMkLst>
        <pc:docMk/>
      </pc:docMkLst>
      <pc:sldChg chg="modSp mod">
        <pc:chgData name="Joseph White 2" userId="a4089632-1502-469c-9663-93a87abbd1c6" providerId="ADAL" clId="{94D7BE86-CB4F-4C5D-8E25-D8B801A3FEA9}" dt="2022-11-25T16:35:35.881" v="4" actId="20577"/>
        <pc:sldMkLst>
          <pc:docMk/>
          <pc:sldMk cId="0" sldId="258"/>
        </pc:sldMkLst>
        <pc:spChg chg="mod">
          <ac:chgData name="Joseph White 2" userId="a4089632-1502-469c-9663-93a87abbd1c6" providerId="ADAL" clId="{94D7BE86-CB4F-4C5D-8E25-D8B801A3FEA9}" dt="2022-11-25T16:35:35.881" v="4" actId="20577"/>
          <ac:spMkLst>
            <pc:docMk/>
            <pc:sldMk cId="0" sldId="258"/>
            <ac:spMk id="76" creationId="{00000000-0000-0000-0000-000000000000}"/>
          </ac:spMkLst>
        </pc:spChg>
      </pc:sldChg>
      <pc:sldChg chg="modSp mod">
        <pc:chgData name="Joseph White 2" userId="a4089632-1502-469c-9663-93a87abbd1c6" providerId="ADAL" clId="{94D7BE86-CB4F-4C5D-8E25-D8B801A3FEA9}" dt="2022-11-27T18:00:42.231" v="99" actId="403"/>
        <pc:sldMkLst>
          <pc:docMk/>
          <pc:sldMk cId="0" sldId="259"/>
        </pc:sldMkLst>
        <pc:spChg chg="mod">
          <ac:chgData name="Joseph White 2" userId="a4089632-1502-469c-9663-93a87abbd1c6" providerId="ADAL" clId="{94D7BE86-CB4F-4C5D-8E25-D8B801A3FEA9}" dt="2022-11-27T18:00:42.231" v="99" actId="403"/>
          <ac:spMkLst>
            <pc:docMk/>
            <pc:sldMk cId="0" sldId="259"/>
            <ac:spMk id="87" creationId="{00000000-0000-0000-0000-000000000000}"/>
          </ac:spMkLst>
        </pc:spChg>
      </pc:sldChg>
      <pc:sldChg chg="addSp delSp modSp mod">
        <pc:chgData name="Joseph White 2" userId="a4089632-1502-469c-9663-93a87abbd1c6" providerId="ADAL" clId="{94D7BE86-CB4F-4C5D-8E25-D8B801A3FEA9}" dt="2022-11-27T18:01:35.670" v="117" actId="14100"/>
        <pc:sldMkLst>
          <pc:docMk/>
          <pc:sldMk cId="0" sldId="260"/>
        </pc:sldMkLst>
        <pc:spChg chg="add del">
          <ac:chgData name="Joseph White 2" userId="a4089632-1502-469c-9663-93a87abbd1c6" providerId="ADAL" clId="{94D7BE86-CB4F-4C5D-8E25-D8B801A3FEA9}" dt="2022-11-27T16:31:42.280" v="7" actId="22"/>
          <ac:spMkLst>
            <pc:docMk/>
            <pc:sldMk cId="0" sldId="260"/>
            <ac:spMk id="3" creationId="{7E989772-3360-C888-2DF1-C5B2832D4989}"/>
          </ac:spMkLst>
        </pc:spChg>
        <pc:spChg chg="add del">
          <ac:chgData name="Joseph White 2" userId="a4089632-1502-469c-9663-93a87abbd1c6" providerId="ADAL" clId="{94D7BE86-CB4F-4C5D-8E25-D8B801A3FEA9}" dt="2022-11-27T17:59:31.192" v="74"/>
          <ac:spMkLst>
            <pc:docMk/>
            <pc:sldMk cId="0" sldId="260"/>
            <ac:spMk id="4" creationId="{14C35F9C-6EA0-A731-6BCB-E55078468B4F}"/>
          </ac:spMkLst>
        </pc:spChg>
        <pc:spChg chg="add del">
          <ac:chgData name="Joseph White 2" userId="a4089632-1502-469c-9663-93a87abbd1c6" providerId="ADAL" clId="{94D7BE86-CB4F-4C5D-8E25-D8B801A3FEA9}" dt="2022-11-27T17:59:41.231" v="76" actId="478"/>
          <ac:spMkLst>
            <pc:docMk/>
            <pc:sldMk cId="0" sldId="260"/>
            <ac:spMk id="5" creationId="{5CFA84E7-AC98-1976-CD79-59039BEBE456}"/>
          </ac:spMkLst>
        </pc:spChg>
        <pc:spChg chg="add mod">
          <ac:chgData name="Joseph White 2" userId="a4089632-1502-469c-9663-93a87abbd1c6" providerId="ADAL" clId="{94D7BE86-CB4F-4C5D-8E25-D8B801A3FEA9}" dt="2022-11-27T18:01:35.670" v="117" actId="14100"/>
          <ac:spMkLst>
            <pc:docMk/>
            <pc:sldMk cId="0" sldId="260"/>
            <ac:spMk id="8" creationId="{07A8515E-A762-E571-F32E-50D06DE5F895}"/>
          </ac:spMkLst>
        </pc:spChg>
        <pc:spChg chg="mod">
          <ac:chgData name="Joseph White 2" userId="a4089632-1502-469c-9663-93a87abbd1c6" providerId="ADAL" clId="{94D7BE86-CB4F-4C5D-8E25-D8B801A3FEA9}" dt="2022-11-27T17:58:37.165" v="71" actId="20577"/>
          <ac:spMkLst>
            <pc:docMk/>
            <pc:sldMk cId="0" sldId="260"/>
            <ac:spMk id="93" creationId="{00000000-0000-0000-0000-000000000000}"/>
          </ac:spMkLst>
        </pc:spChg>
        <pc:spChg chg="del mod">
          <ac:chgData name="Joseph White 2" userId="a4089632-1502-469c-9663-93a87abbd1c6" providerId="ADAL" clId="{94D7BE86-CB4F-4C5D-8E25-D8B801A3FEA9}" dt="2022-11-27T18:00:17.627" v="84" actId="478"/>
          <ac:spMkLst>
            <pc:docMk/>
            <pc:sldMk cId="0" sldId="260"/>
            <ac:spMk id="94" creationId="{00000000-0000-0000-0000-000000000000}"/>
          </ac:spMkLst>
        </pc:spChg>
        <pc:picChg chg="add mod">
          <ac:chgData name="Joseph White 2" userId="a4089632-1502-469c-9663-93a87abbd1c6" providerId="ADAL" clId="{94D7BE86-CB4F-4C5D-8E25-D8B801A3FEA9}" dt="2022-11-27T18:00:21.753" v="86" actId="1076"/>
          <ac:picMkLst>
            <pc:docMk/>
            <pc:sldMk cId="0" sldId="260"/>
            <ac:picMk id="7" creationId="{8D6C41BD-564B-26DA-9C2E-49CED9359DC1}"/>
          </ac:picMkLst>
        </pc:picChg>
        <pc:picChg chg="del">
          <ac:chgData name="Joseph White 2" userId="a4089632-1502-469c-9663-93a87abbd1c6" providerId="ADAL" clId="{94D7BE86-CB4F-4C5D-8E25-D8B801A3FEA9}" dt="2022-11-27T17:59:28.515" v="72" actId="478"/>
          <ac:picMkLst>
            <pc:docMk/>
            <pc:sldMk cId="0" sldId="260"/>
            <ac:picMk id="95" creationId="{00000000-0000-0000-0000-000000000000}"/>
          </ac:picMkLst>
        </pc:picChg>
      </pc:sldChg>
      <pc:sldChg chg="addSp delSp modSp add del mod">
        <pc:chgData name="Joseph White 2" userId="a4089632-1502-469c-9663-93a87abbd1c6" providerId="ADAL" clId="{94D7BE86-CB4F-4C5D-8E25-D8B801A3FEA9}" dt="2022-11-27T16:33:12.612" v="55" actId="207"/>
        <pc:sldMkLst>
          <pc:docMk/>
          <pc:sldMk cId="1225411952" sldId="261"/>
        </pc:sldMkLst>
        <pc:spChg chg="add mod">
          <ac:chgData name="Joseph White 2" userId="a4089632-1502-469c-9663-93a87abbd1c6" providerId="ADAL" clId="{94D7BE86-CB4F-4C5D-8E25-D8B801A3FEA9}" dt="2022-11-27T16:33:12.612" v="55" actId="207"/>
          <ac:spMkLst>
            <pc:docMk/>
            <pc:sldMk cId="1225411952" sldId="261"/>
            <ac:spMk id="2" creationId="{2924205F-A9FD-F957-5A20-689BC4D5A1E0}"/>
          </ac:spMkLst>
        </pc:spChg>
        <pc:spChg chg="mod">
          <ac:chgData name="Joseph White 2" userId="a4089632-1502-469c-9663-93a87abbd1c6" providerId="ADAL" clId="{94D7BE86-CB4F-4C5D-8E25-D8B801A3FEA9}" dt="2022-11-27T16:32:29.795" v="42" actId="27636"/>
          <ac:spMkLst>
            <pc:docMk/>
            <pc:sldMk cId="1225411952" sldId="261"/>
            <ac:spMk id="93" creationId="{00000000-0000-0000-0000-000000000000}"/>
          </ac:spMkLst>
        </pc:spChg>
        <pc:spChg chg="del">
          <ac:chgData name="Joseph White 2" userId="a4089632-1502-469c-9663-93a87abbd1c6" providerId="ADAL" clId="{94D7BE86-CB4F-4C5D-8E25-D8B801A3FEA9}" dt="2022-11-27T16:32:02.763" v="31" actId="478"/>
          <ac:spMkLst>
            <pc:docMk/>
            <pc:sldMk cId="1225411952" sldId="261"/>
            <ac:spMk id="94" creationId="{00000000-0000-0000-0000-000000000000}"/>
          </ac:spMkLst>
        </pc:spChg>
        <pc:picChg chg="del">
          <ac:chgData name="Joseph White 2" userId="a4089632-1502-469c-9663-93a87abbd1c6" providerId="ADAL" clId="{94D7BE86-CB4F-4C5D-8E25-D8B801A3FEA9}" dt="2022-11-27T16:32:00.966" v="30" actId="478"/>
          <ac:picMkLst>
            <pc:docMk/>
            <pc:sldMk cId="1225411952" sldId="261"/>
            <ac:picMk id="95" creationId="{00000000-0000-0000-0000-000000000000}"/>
          </ac:picMkLst>
        </pc:picChg>
        <pc:picChg chg="add mod">
          <ac:chgData name="Joseph White 2" userId="a4089632-1502-469c-9663-93a87abbd1c6" providerId="ADAL" clId="{94D7BE86-CB4F-4C5D-8E25-D8B801A3FEA9}" dt="2022-11-27T16:32:21.805" v="34" actId="1076"/>
          <ac:picMkLst>
            <pc:docMk/>
            <pc:sldMk cId="1225411952" sldId="261"/>
            <ac:picMk id="1026" creationId="{F23176AB-D238-CDF4-B01A-E65C45CA5562}"/>
          </ac:picMkLst>
        </pc:picChg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62"/>
        </pc:sldMkLst>
      </pc:sldChg>
      <pc:sldChg chg="add">
        <pc:chgData name="Joseph White 2" userId="a4089632-1502-469c-9663-93a87abbd1c6" providerId="ADAL" clId="{94D7BE86-CB4F-4C5D-8E25-D8B801A3FEA9}" dt="2022-11-27T17:58:29.986" v="56"/>
        <pc:sldMkLst>
          <pc:docMk/>
          <pc:sldMk cId="410859484" sldId="262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63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64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65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66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67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68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69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70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71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72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73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74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75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76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77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78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79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80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81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82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83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84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85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86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87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88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89"/>
        </pc:sldMkLst>
      </pc:sldChg>
      <pc:sldChg chg="del">
        <pc:chgData name="Joseph White 2" userId="a4089632-1502-469c-9663-93a87abbd1c6" providerId="ADAL" clId="{94D7BE86-CB4F-4C5D-8E25-D8B801A3FEA9}" dt="2022-11-25T16:35:44.166" v="5" actId="47"/>
        <pc:sldMkLst>
          <pc:docMk/>
          <pc:sldMk cId="0" sldId="290"/>
        </pc:sldMkLst>
      </pc:sldChg>
      <pc:sldMasterChg chg="delSldLayout">
        <pc:chgData name="Joseph White 2" userId="a4089632-1502-469c-9663-93a87abbd1c6" providerId="ADAL" clId="{94D7BE86-CB4F-4C5D-8E25-D8B801A3FEA9}" dt="2022-11-25T16:35:44.166" v="5" actId="47"/>
        <pc:sldMasterMkLst>
          <pc:docMk/>
          <pc:sldMasterMk cId="0" sldId="2147483659"/>
        </pc:sldMasterMkLst>
        <pc:sldLayoutChg chg="del">
          <pc:chgData name="Joseph White 2" userId="a4089632-1502-469c-9663-93a87abbd1c6" providerId="ADAL" clId="{94D7BE86-CB4F-4C5D-8E25-D8B801A3FEA9}" dt="2022-11-25T16:35:44.166" v="5" actId="47"/>
          <pc:sldLayoutMkLst>
            <pc:docMk/>
            <pc:sldMasterMk cId="0" sldId="2147483659"/>
            <pc:sldLayoutMk cId="0" sldId="2147483650"/>
          </pc:sldLayoutMkLst>
        </pc:sldLayoutChg>
      </pc:sldMasterChg>
    </pc:docChg>
  </pc:docChgLst>
  <pc:docChgLst>
    <pc:chgData name="Joseph White 2" userId="a4089632-1502-469c-9663-93a87abbd1c6" providerId="ADAL" clId="{8D8B30D2-D150-4B29-A55F-5461FD1F2768}"/>
    <pc:docChg chg="custSel modSld modMainMaster">
      <pc:chgData name="Joseph White 2" userId="a4089632-1502-469c-9663-93a87abbd1c6" providerId="ADAL" clId="{8D8B30D2-D150-4B29-A55F-5461FD1F2768}" dt="2022-11-25T16:33:50.997" v="19" actId="20577"/>
      <pc:docMkLst>
        <pc:docMk/>
      </pc:docMkLst>
      <pc:sldChg chg="modSp mod modNotes">
        <pc:chgData name="Joseph White 2" userId="a4089632-1502-469c-9663-93a87abbd1c6" providerId="ADAL" clId="{8D8B30D2-D150-4B29-A55F-5461FD1F2768}" dt="2022-11-25T16:33:50.997" v="19" actId="20577"/>
        <pc:sldMkLst>
          <pc:docMk/>
          <pc:sldMk cId="0" sldId="256"/>
        </pc:sldMkLst>
        <pc:spChg chg="mod">
          <ac:chgData name="Joseph White 2" userId="a4089632-1502-469c-9663-93a87abbd1c6" providerId="ADAL" clId="{8D8B30D2-D150-4B29-A55F-5461FD1F2768}" dt="2022-11-25T16:33:50.997" v="19" actId="20577"/>
          <ac:spMkLst>
            <pc:docMk/>
            <pc:sldMk cId="0" sldId="256"/>
            <ac:spMk id="54" creationId="{00000000-0000-0000-0000-000000000000}"/>
          </ac:spMkLst>
        </pc:spChg>
      </pc:sldChg>
      <pc:sldChg chg="modSp mod">
        <pc:chgData name="Joseph White 2" userId="a4089632-1502-469c-9663-93a87abbd1c6" providerId="ADAL" clId="{8D8B30D2-D150-4B29-A55F-5461FD1F2768}" dt="2022-11-23T22:27:09.168" v="2" actId="27636"/>
        <pc:sldMkLst>
          <pc:docMk/>
          <pc:sldMk cId="0" sldId="259"/>
        </pc:sldMkLst>
        <pc:spChg chg="mod">
          <ac:chgData name="Joseph White 2" userId="a4089632-1502-469c-9663-93a87abbd1c6" providerId="ADAL" clId="{8D8B30D2-D150-4B29-A55F-5461FD1F2768}" dt="2022-11-23T22:27:09.168" v="2" actId="27636"/>
          <ac:spMkLst>
            <pc:docMk/>
            <pc:sldMk cId="0" sldId="259"/>
            <ac:spMk id="87" creationId="{00000000-0000-0000-0000-000000000000}"/>
          </ac:spMkLst>
        </pc:spChg>
      </pc:sldChg>
      <pc:sldChg chg="mod modShow">
        <pc:chgData name="Joseph White 2" userId="a4089632-1502-469c-9663-93a87abbd1c6" providerId="ADAL" clId="{8D8B30D2-D150-4B29-A55F-5461FD1F2768}" dt="2022-11-23T22:25:41.840" v="0" actId="729"/>
        <pc:sldMkLst>
          <pc:docMk/>
          <pc:sldMk cId="1225411952" sldId="261"/>
        </pc:sldMkLst>
      </pc:sldChg>
      <pc:sldMasterChg chg="modSldLayout">
        <pc:chgData name="Joseph White 2" userId="a4089632-1502-469c-9663-93a87abbd1c6" providerId="ADAL" clId="{8D8B30D2-D150-4B29-A55F-5461FD1F2768}" dt="2022-11-23T22:27:09.024" v="1" actId="2711"/>
        <pc:sldMasterMkLst>
          <pc:docMk/>
          <pc:sldMasterMk cId="0" sldId="2147483659"/>
        </pc:sldMasterMkLst>
        <pc:sldLayoutChg chg="modSp">
          <pc:chgData name="Joseph White 2" userId="a4089632-1502-469c-9663-93a87abbd1c6" providerId="ADAL" clId="{8D8B30D2-D150-4B29-A55F-5461FD1F2768}" dt="2022-11-23T22:27:09.024" v="1" actId="2711"/>
          <pc:sldLayoutMkLst>
            <pc:docMk/>
            <pc:sldMasterMk cId="0" sldId="2147483659"/>
            <pc:sldLayoutMk cId="0" sldId="2147483648"/>
          </pc:sldLayoutMkLst>
          <pc:spChg chg="mod">
            <ac:chgData name="Joseph White 2" userId="a4089632-1502-469c-9663-93a87abbd1c6" providerId="ADAL" clId="{8D8B30D2-D150-4B29-A55F-5461FD1F2768}" dt="2022-11-23T22:27:09.024" v="1" actId="2711"/>
            <ac:spMkLst>
              <pc:docMk/>
              <pc:sldMasterMk cId="0" sldId="2147483659"/>
              <pc:sldLayoutMk cId="0" sldId="2147483648"/>
              <ac:spMk id="10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17763956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017763956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3d938600a4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3d938600a4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8d4a65a4a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8d4a65a4a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3d938600a4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3d938600a4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8d4a65a4a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8d4a65a4a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8d4a65a4a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8d4a65a4a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06028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8d4a65a4a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8d4a65a4a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7404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859236" y="1433932"/>
            <a:ext cx="4769700" cy="17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714236" y="3223932"/>
            <a:ext cx="3914700" cy="4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3600" y="410400"/>
            <a:ext cx="811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3600" y="410400"/>
            <a:ext cx="811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3600" y="410400"/>
            <a:ext cx="811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3600" y="1160825"/>
            <a:ext cx="8116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github.com/jdmwhite/2022_MSc_Spatial_Cours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805102" y="1433925"/>
            <a:ext cx="3823800" cy="17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/>
              <a:t>MSc Spatial Analysis Course</a:t>
            </a:r>
            <a:br>
              <a:rPr lang="en" sz="3300" dirty="0"/>
            </a:br>
            <a:r>
              <a:rPr lang="en" sz="3300" dirty="0"/>
              <a:t>Day 1</a:t>
            </a:r>
            <a:endParaRPr sz="33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714225" y="3223918"/>
            <a:ext cx="39147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Joseph White, Nicola Kuhn, Carolina Tovar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November 2022</a:t>
            </a:r>
            <a:endParaRPr dirty="0"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175" y="2352638"/>
            <a:ext cx="2720875" cy="272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925" y="2689163"/>
            <a:ext cx="2457403" cy="2047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04800"/>
            <a:ext cx="4095677" cy="20478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subTitle" idx="4294967295"/>
          </p:nvPr>
        </p:nvSpPr>
        <p:spPr>
          <a:xfrm>
            <a:off x="5871900" y="0"/>
            <a:ext cx="3272100" cy="4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SPATIAL ANALYSIS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600" y="1504200"/>
            <a:ext cx="5585725" cy="33843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13600" y="410400"/>
            <a:ext cx="811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Species Distribution Models</a:t>
            </a:r>
            <a:endParaRPr/>
          </a:p>
        </p:txBody>
      </p:sp>
      <p:cxnSp>
        <p:nvCxnSpPr>
          <p:cNvPr id="68" name="Google Shape;68;p14"/>
          <p:cNvCxnSpPr/>
          <p:nvPr/>
        </p:nvCxnSpPr>
        <p:spPr>
          <a:xfrm>
            <a:off x="6174000" y="2874575"/>
            <a:ext cx="352500" cy="0"/>
          </a:xfrm>
          <a:prstGeom prst="straightConnector1">
            <a:avLst/>
          </a:prstGeom>
          <a:noFill/>
          <a:ln w="28575" cap="flat" cmpd="sng">
            <a:solidFill>
              <a:srgbClr val="6D9EEB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9" name="Google Shape;69;p14"/>
          <p:cNvSpPr txBox="1">
            <a:spLocks noGrp="1"/>
          </p:cNvSpPr>
          <p:nvPr>
            <p:ph type="body" idx="4294967295"/>
          </p:nvPr>
        </p:nvSpPr>
        <p:spPr>
          <a:xfrm>
            <a:off x="6698350" y="1550400"/>
            <a:ext cx="2024700" cy="4617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Model evaluation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1163" y="2094171"/>
            <a:ext cx="2471324" cy="1765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Day 1: Locality </a:t>
            </a:r>
            <a:r>
              <a:rPr lang="en" sz="2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</a:t>
            </a:r>
            <a:endParaRPr sz="2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4294967295"/>
          </p:nvPr>
        </p:nvSpPr>
        <p:spPr>
          <a:xfrm>
            <a:off x="5871900" y="0"/>
            <a:ext cx="3272100" cy="4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SPATIAL ANALYSIS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575" y="1086025"/>
            <a:ext cx="679284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84" name="Google Shape;84;p1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Locality </a:t>
            </a: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4294967295"/>
          </p:nvPr>
        </p:nvSpPr>
        <p:spPr>
          <a:xfrm>
            <a:off x="5871900" y="0"/>
            <a:ext cx="3272100" cy="4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SPATIAL ANALYSIS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48830"/>
          <a:stretch/>
        </p:blipFill>
        <p:spPr>
          <a:xfrm>
            <a:off x="1703813" y="1023850"/>
            <a:ext cx="5736377" cy="388092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4456775" y="783600"/>
            <a:ext cx="2983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 dirty="0">
                <a:latin typeface="Roboto"/>
                <a:ea typeface="Roboto"/>
                <a:cs typeface="Roboto"/>
                <a:sym typeface="Roboto"/>
              </a:rPr>
              <a:t>c91m; Zizka </a:t>
            </a:r>
            <a:r>
              <a:rPr lang="en" sz="1000" i="1" dirty="0">
                <a:latin typeface="Roboto"/>
                <a:ea typeface="Roboto"/>
                <a:cs typeface="Roboto"/>
                <a:sym typeface="Roboto"/>
              </a:rPr>
              <a:t>et al. </a:t>
            </a:r>
            <a:r>
              <a:rPr lang="en" sz="1000" dirty="0">
                <a:latin typeface="Roboto"/>
                <a:ea typeface="Roboto"/>
                <a:cs typeface="Roboto"/>
                <a:sym typeface="Roboto"/>
              </a:rPr>
              <a:t>2019. CoordinateCleaner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Spatial </a:t>
            </a:r>
            <a:r>
              <a:rPr lang="en" sz="2800" b="1" dirty="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Thinning</a:t>
            </a:r>
            <a:endParaRPr sz="2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4294967295"/>
          </p:nvPr>
        </p:nvSpPr>
        <p:spPr>
          <a:xfrm>
            <a:off x="5871900" y="0"/>
            <a:ext cx="3272100" cy="4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SPATIAL ANALYSIS</a:t>
            </a:r>
            <a:endParaRPr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D6C41BD-564B-26DA-9C2E-49CED9359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3883" y="1249305"/>
            <a:ext cx="5096234" cy="3268965"/>
          </a:xfrm>
          <a:prstGeom prst="rect">
            <a:avLst/>
          </a:prstGeom>
        </p:spPr>
      </p:pic>
      <p:sp>
        <p:nvSpPr>
          <p:cNvPr id="8" name="Google Shape;87;p16">
            <a:extLst>
              <a:ext uri="{FF2B5EF4-FFF2-40B4-BE49-F238E27FC236}">
                <a16:creationId xmlns:a16="http://schemas.microsoft.com/office/drawing/2014/main" id="{07A8515E-A762-E571-F32E-50D06DE5F895}"/>
              </a:ext>
            </a:extLst>
          </p:cNvPr>
          <p:cNvSpPr txBox="1"/>
          <p:nvPr/>
        </p:nvSpPr>
        <p:spPr>
          <a:xfrm>
            <a:off x="5378824" y="4749850"/>
            <a:ext cx="3620876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 dirty="0">
                <a:latin typeface="Roboto"/>
                <a:ea typeface="Roboto"/>
                <a:cs typeface="Roboto"/>
                <a:sym typeface="Roboto"/>
              </a:rPr>
              <a:t>Steen</a:t>
            </a:r>
            <a:r>
              <a:rPr lang="en" sz="1000" i="1" dirty="0">
                <a:latin typeface="Roboto"/>
                <a:ea typeface="Roboto"/>
                <a:cs typeface="Roboto"/>
                <a:sym typeface="Roboto"/>
              </a:rPr>
              <a:t> et al. </a:t>
            </a:r>
            <a:r>
              <a:rPr lang="en" sz="1000" dirty="0">
                <a:latin typeface="Roboto"/>
                <a:ea typeface="Roboto"/>
                <a:cs typeface="Roboto"/>
                <a:sym typeface="Roboto"/>
              </a:rPr>
              <a:t>2019. </a:t>
            </a:r>
            <a:r>
              <a:rPr lang="en-GB" sz="1000" dirty="0">
                <a:latin typeface="Roboto"/>
                <a:ea typeface="Roboto"/>
                <a:cs typeface="Roboto"/>
                <a:sym typeface="Roboto"/>
              </a:rPr>
              <a:t>https://doi.org/10.1111/2041-210X.13525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Locality </a:t>
            </a:r>
            <a:r>
              <a:rPr lang="en" sz="2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</a:t>
            </a:r>
            <a:endParaRPr sz="2800" b="1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311700" y="1362375"/>
            <a:ext cx="3618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-"/>
            </a:pPr>
            <a:r>
              <a:rPr lang="en" sz="1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Presence points from GBIF</a:t>
            </a:r>
            <a:endParaRPr sz="18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-"/>
            </a:pPr>
            <a:r>
              <a:rPr lang="en" sz="18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Absence points?</a:t>
            </a:r>
            <a:endParaRPr sz="18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-"/>
            </a:pPr>
            <a:r>
              <a:rPr lang="en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Best case scenario is to have known sites of absence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-"/>
            </a:pPr>
            <a:r>
              <a:rPr lang="en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Alternatively we can create pseudo-absences or background points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-"/>
            </a:pPr>
            <a:r>
              <a:rPr lang="en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Randomly generated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-"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Generate based on geographic/environmental thresholds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6000" y="1051000"/>
            <a:ext cx="5218876" cy="372777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>
            <a:spLocks noGrp="1"/>
          </p:cNvSpPr>
          <p:nvPr>
            <p:ph type="subTitle" idx="4294967295"/>
          </p:nvPr>
        </p:nvSpPr>
        <p:spPr>
          <a:xfrm>
            <a:off x="5871900" y="0"/>
            <a:ext cx="3272100" cy="4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SPATIAL ANALYSIS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0859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Download Material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 dirty="0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4294967295"/>
          </p:nvPr>
        </p:nvSpPr>
        <p:spPr>
          <a:xfrm>
            <a:off x="5871900" y="0"/>
            <a:ext cx="3272100" cy="4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SPATIAL ANALYSIS</a:t>
            </a: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3176AB-D238-CDF4-B01A-E65C45CA55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480" y="2010175"/>
            <a:ext cx="5179039" cy="273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94;p17">
            <a:extLst>
              <a:ext uri="{FF2B5EF4-FFF2-40B4-BE49-F238E27FC236}">
                <a16:creationId xmlns:a16="http://schemas.microsoft.com/office/drawing/2014/main" id="{2924205F-A9FD-F957-5A20-689BC4D5A1E0}"/>
              </a:ext>
            </a:extLst>
          </p:cNvPr>
          <p:cNvSpPr txBox="1"/>
          <p:nvPr/>
        </p:nvSpPr>
        <p:spPr>
          <a:xfrm>
            <a:off x="1982480" y="1462750"/>
            <a:ext cx="5179039" cy="489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11430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GB" sz="1800" b="1" i="0" u="sng" strike="noStrike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Fira Sans Extra Condensed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</a:t>
            </a:r>
            <a:r>
              <a:rPr lang="en-GB" sz="1800" b="1" i="0" u="sng" strike="noStrike" dirty="0" err="1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Fira Sans Extra Condensed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jdmwhite</a:t>
            </a:r>
            <a:r>
              <a:rPr lang="en-GB" sz="1800" b="1" i="0" u="sng" strike="noStrike" dirty="0"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Fira Sans Extra Condensed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/2022_MSc_Spatial_Course</a:t>
            </a:r>
            <a:endParaRPr dirty="0">
              <a:solidFill>
                <a:schemeClr val="accent6">
                  <a:lumMod val="60000"/>
                  <a:lumOff val="4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25411952"/>
      </p:ext>
    </p:extLst>
  </p:cSld>
  <p:clrMapOvr>
    <a:masterClrMapping/>
  </p:clrMapOvr>
</p:sld>
</file>

<file path=ppt/theme/theme1.xml><?xml version="1.0" encoding="utf-8"?>
<a:theme xmlns:a="http://schemas.openxmlformats.org/drawingml/2006/main" name="Venezuela Map Infographics by Slidesgo">
  <a:themeElements>
    <a:clrScheme name="Simple Light">
      <a:dk1>
        <a:srgbClr val="000000"/>
      </a:dk1>
      <a:lt1>
        <a:srgbClr val="FFFFFF"/>
      </a:lt1>
      <a:dk2>
        <a:srgbClr val="ECECEC"/>
      </a:dk2>
      <a:lt2>
        <a:srgbClr val="CECECE"/>
      </a:lt2>
      <a:accent1>
        <a:srgbClr val="FBBA00"/>
      </a:accent1>
      <a:accent2>
        <a:srgbClr val="D79409"/>
      </a:accent2>
      <a:accent3>
        <a:srgbClr val="D33738"/>
      </a:accent3>
      <a:accent4>
        <a:srgbClr val="B42021"/>
      </a:accent4>
      <a:accent5>
        <a:srgbClr val="0C3769"/>
      </a:accent5>
      <a:accent6>
        <a:srgbClr val="004392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125</Words>
  <Application>Microsoft Office PowerPoint</Application>
  <PresentationFormat>On-screen Show (16:9)</PresentationFormat>
  <Paragraphs>36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Segoe UI Black</vt:lpstr>
      <vt:lpstr>Fira Sans Extra Condensed</vt:lpstr>
      <vt:lpstr>Roboto</vt:lpstr>
      <vt:lpstr>Venezuela Map Infographics by Slidesgo</vt:lpstr>
      <vt:lpstr>MSc Spatial Analysis Course Day 1</vt:lpstr>
      <vt:lpstr>Species Distribution Models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Analysis</dc:title>
  <cp:lastModifiedBy>Joseph White 2</cp:lastModifiedBy>
  <cp:revision>1</cp:revision>
  <dcterms:modified xsi:type="dcterms:W3CDTF">2022-11-27T18:01:44Z</dcterms:modified>
</cp:coreProperties>
</file>